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10000"/>
    <a:srgbClr val="CD0000"/>
    <a:srgbClr val="BE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-1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41B8F-BE4C-B447-B8B6-574399F04E0A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7549E-1B97-0548-AD72-C6C1F4F02A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4952" y="116981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E10000"/>
                </a:solidFill>
                <a:effectLst>
                  <a:outerShdw blurRad="50800" dist="38100" dir="7620000" algn="tl" rotWithShape="0">
                    <a:srgbClr val="000000">
                      <a:alpha val="43000"/>
                    </a:srgbClr>
                  </a:outerShdw>
                </a:effectLst>
              </a:rPr>
              <a:t>Hydrostatics: Buoyancy and Density</a:t>
            </a:r>
            <a:endParaRPr lang="en-US" b="1" dirty="0">
              <a:solidFill>
                <a:srgbClr val="E10000"/>
              </a:solidFill>
              <a:effectLst>
                <a:outerShdw blurRad="50800" dist="38100" dir="762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Hydrostatics: Buoyancy and Density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</dc:creator>
  <cp:lastModifiedBy>James</cp:lastModifiedBy>
  <cp:revision>2</cp:revision>
  <dcterms:created xsi:type="dcterms:W3CDTF">2013-07-22T19:35:40Z</dcterms:created>
  <dcterms:modified xsi:type="dcterms:W3CDTF">2013-07-22T19:53:42Z</dcterms:modified>
</cp:coreProperties>
</file>