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Default Extension="jpeg" ContentType="image/jpeg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52" d="100"/>
          <a:sy n="152" d="100"/>
        </p:scale>
        <p:origin x="-12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256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E1624A-2957-4C47-8C7A-0A1D419D31C8}" type="datetimeFigureOut">
              <a:rPr lang="en-US" smtClean="0"/>
              <a:pPr/>
              <a:t>7/22/13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E5C1C7-3F36-1B44-ABEB-977305084D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http://t1.gstatic.com/images?q=tbn:ANd9GcTKNjB7x-yD5WxE19I8uTXJ9PM2ZroPaDUTPCQ2KUX4pLRN_1SPdw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www.ryerson.ca/aerospace/images/funky_image.jpg</a:t>
            </a:r>
            <a:endParaRPr lang="en-US" dirty="0" smtClean="0"/>
          </a:p>
          <a:p>
            <a:r>
              <a:rPr lang="en-US" dirty="0" smtClean="0"/>
              <a:t>http://t3.gstatic.com/images?q=tbn:ANd9GcR6Ff3jwITcIVjjfPGe2YrnZFceBH9LadWvBP6Rp6-Dsz7S1nDU</a:t>
            </a:r>
          </a:p>
          <a:p>
            <a:r>
              <a:rPr lang="en-US" dirty="0" smtClean="0"/>
              <a:t>http://t3.gstatic.com/images?q</a:t>
            </a:r>
            <a:r>
              <a:rPr lang="en-US" smtClean="0"/>
              <a:t>=tbn:ANd9GcSmNpV1fYfZ3wFvJ5KrQHlAt8QYl77xE1pCxtkBOQpBdMZAIT_EOA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C1C7-3F36-1B44-ABEB-977305084DB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546C-3FE8-9D4D-9BD8-CCD6983ADFC8}" type="datetimeFigureOut">
              <a:rPr lang="en-US" smtClean="0"/>
              <a:pPr/>
              <a:t>7/22/13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C5F2-D1A4-494D-BC22-EA68A7D481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546C-3FE8-9D4D-9BD8-CCD6983ADFC8}" type="datetimeFigureOut">
              <a:rPr lang="en-US" smtClean="0"/>
              <a:pPr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C5F2-D1A4-494D-BC22-EA68A7D48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546C-3FE8-9D4D-9BD8-CCD6983ADFC8}" type="datetimeFigureOut">
              <a:rPr lang="en-US" smtClean="0"/>
              <a:pPr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C5F2-D1A4-494D-BC22-EA68A7D481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546C-3FE8-9D4D-9BD8-CCD6983ADFC8}" type="datetimeFigureOut">
              <a:rPr lang="en-US" smtClean="0"/>
              <a:pPr/>
              <a:t>7/22/13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C5F2-D1A4-494D-BC22-EA68A7D48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546C-3FE8-9D4D-9BD8-CCD6983ADFC8}" type="datetimeFigureOut">
              <a:rPr lang="en-US" smtClean="0"/>
              <a:pPr/>
              <a:t>7/22/13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C5F2-D1A4-494D-BC22-EA68A7D481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546C-3FE8-9D4D-9BD8-CCD6983ADFC8}" type="datetimeFigureOut">
              <a:rPr lang="en-US" smtClean="0"/>
              <a:pPr/>
              <a:t>7/22/13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C5F2-D1A4-494D-BC22-EA68A7D48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546C-3FE8-9D4D-9BD8-CCD6983ADFC8}" type="datetimeFigureOut">
              <a:rPr lang="en-US" smtClean="0"/>
              <a:pPr/>
              <a:t>7/22/13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C5F2-D1A4-494D-BC22-EA68A7D48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546C-3FE8-9D4D-9BD8-CCD6983ADFC8}" type="datetimeFigureOut">
              <a:rPr lang="en-US" smtClean="0"/>
              <a:pPr/>
              <a:t>7/22/13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C5F2-D1A4-494D-BC22-EA68A7D48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810F546C-3FE8-9D4D-9BD8-CCD6983ADFC8}" type="datetimeFigureOut">
              <a:rPr lang="en-US" smtClean="0"/>
              <a:pPr/>
              <a:t>7/22/13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A06DC5F2-D1A4-494D-BC22-EA68A7D48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546C-3FE8-9D4D-9BD8-CCD6983ADFC8}" type="datetimeFigureOut">
              <a:rPr lang="en-US" smtClean="0"/>
              <a:pPr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C5F2-D1A4-494D-BC22-EA68A7D48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546C-3FE8-9D4D-9BD8-CCD6983ADFC8}" type="datetimeFigureOut">
              <a:rPr lang="en-US" smtClean="0"/>
              <a:pPr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C5F2-D1A4-494D-BC22-EA68A7D48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</a:lstStyle>
          <a:p>
            <a:fld id="{810F546C-3FE8-9D4D-9BD8-CCD6983ADFC8}" type="datetimeFigureOut">
              <a:rPr lang="en-US" smtClean="0"/>
              <a:pPr/>
              <a:t>7/22/13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06DC5F2-D1A4-494D-BC22-EA68A7D48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4148" y="3355702"/>
            <a:ext cx="4269852" cy="28778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880" y="3355702"/>
            <a:ext cx="4134358" cy="28778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5238" y="966622"/>
            <a:ext cx="4668762" cy="23074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47102"/>
            <a:ext cx="4310021" cy="28943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0750437">
            <a:off x="451522" y="1208648"/>
            <a:ext cx="8954091" cy="221389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  <a:reflection blurRad="12700" stA="34000" endA="740" endPos="53000" dir="5400000" sy="-100000" algn="bl" rotWithShape="0"/>
                </a:effectLst>
                <a:latin typeface="Lucida Calligraphy"/>
              </a:rPr>
              <a:t>Aerospace Engineering</a:t>
            </a:r>
            <a:endParaRPr lang="en-US" dirty="0">
              <a:solidFill>
                <a:schemeClr val="tx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  <a:reflection blurRad="12700" stA="34000" endA="740" endPos="53000" dir="5400000" sy="-100000" algn="bl" rotWithShape="0"/>
              </a:effectLst>
              <a:latin typeface="Lucida Calligraph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ヒラギノ丸ゴ Pro W4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29</TotalTime>
  <Words>57</Words>
  <Application>Microsoft Macintosh PowerPoint</Application>
  <PresentationFormat>On-screen Show (4:3)</PresentationFormat>
  <Paragraphs>11</Paragraphs>
  <Slides>1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Metro</vt:lpstr>
      <vt:lpstr>Aerospace Engineering</vt:lpstr>
    </vt:vector>
  </TitlesOfParts>
  <Company>Shodor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Aerospace Engineering</dc:title>
  <dc:creator>James</dc:creator>
  <cp:lastModifiedBy>James</cp:lastModifiedBy>
  <cp:revision>9</cp:revision>
  <dcterms:created xsi:type="dcterms:W3CDTF">2013-07-22T18:38:21Z</dcterms:created>
  <dcterms:modified xsi:type="dcterms:W3CDTF">2013-07-22T18:39:24Z</dcterms:modified>
</cp:coreProperties>
</file>